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0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2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0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9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0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9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854B0-6A05-454B-AE7B-044EAC99FD5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E9A71-E3EA-4C14-9493-B48910249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6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weber@phsd144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ublicdomainpictures.net/view-image.php?image=133501&amp;picture=school-bus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0"/>
            <a:ext cx="6858000" cy="88750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2192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Kristen ITC" panose="03050502040202030202" pitchFamily="66" charset="0"/>
              </a:rPr>
              <a:t>Ms. Weber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2133600"/>
            <a:ext cx="2667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Kristen ITC" panose="03050502040202030202" pitchFamily="66" charset="0"/>
              </a:rPr>
              <a:t>Welcome to the 2024-25 school year!!</a:t>
            </a:r>
          </a:p>
          <a:p>
            <a:pPr algn="ctr"/>
            <a:endParaRPr lang="en-US" sz="1000" dirty="0">
              <a:solidFill>
                <a:schemeClr val="accent3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Kristen ITC" panose="03050502040202030202" pitchFamily="66" charset="0"/>
              </a:rPr>
              <a:t>I am a Case Manager and Resource Teacher @ Markham Park and Nob Hill Elementary Schools.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4800600"/>
            <a:ext cx="23622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Engravers MT" panose="02090707080505020304" pitchFamily="18" charset="0"/>
                <a:ea typeface="Georgia Belle" panose="02000603000000000000" pitchFamily="2" charset="0"/>
              </a:rPr>
              <a:t>Contact info</a:t>
            </a:r>
          </a:p>
          <a:p>
            <a:pPr algn="ctr"/>
            <a:endParaRPr lang="en-US" sz="800" dirty="0">
              <a:latin typeface="Engravers MT" panose="02090707080505020304" pitchFamily="18" charset="0"/>
              <a:ea typeface="Georgia Belle" panose="02000603000000000000" pitchFamily="2" charset="0"/>
            </a:endParaRPr>
          </a:p>
          <a:p>
            <a:pPr algn="ctr"/>
            <a:r>
              <a:rPr lang="en-US" dirty="0">
                <a:latin typeface="Britannic Bold" panose="020B0903060703020204" pitchFamily="34" charset="0"/>
                <a:ea typeface="Georgia Belle" panose="02000603000000000000" pitchFamily="2" charset="0"/>
              </a:rPr>
              <a:t>Email: </a:t>
            </a:r>
            <a:r>
              <a:rPr lang="en-US" dirty="0">
                <a:latin typeface="Britannic Bold" panose="020B0903060703020204" pitchFamily="34" charset="0"/>
                <a:ea typeface="Georgia Belle" panose="02000603000000000000" pitchFamily="2" charset="0"/>
                <a:hlinkClick r:id="rId3"/>
              </a:rPr>
              <a:t>tweber@phsd144.net</a:t>
            </a:r>
            <a:endParaRPr lang="en-US" dirty="0">
              <a:latin typeface="Britannic Bold" panose="020B0903060703020204" pitchFamily="34" charset="0"/>
              <a:ea typeface="Georgia Belle" panose="02000603000000000000" pitchFamily="2" charset="0"/>
            </a:endParaRPr>
          </a:p>
          <a:p>
            <a:pPr algn="ctr"/>
            <a:endParaRPr lang="en-US" sz="800" dirty="0">
              <a:latin typeface="Britannic Bold" panose="020B0903060703020204" pitchFamily="34" charset="0"/>
              <a:ea typeface="Georgia Belle" panose="02000603000000000000" pitchFamily="2" charset="0"/>
            </a:endParaRPr>
          </a:p>
          <a:p>
            <a:pPr algn="ctr"/>
            <a:r>
              <a:rPr lang="en-US" dirty="0">
                <a:latin typeface="Britannic Bold" panose="020B0903060703020204" pitchFamily="34" charset="0"/>
                <a:ea typeface="Georgia Belle" panose="02000603000000000000" pitchFamily="2" charset="0"/>
              </a:rPr>
              <a:t>Phone:</a:t>
            </a: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Markham Park</a:t>
            </a: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(708)210-2869 (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ext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 2208)</a:t>
            </a:r>
          </a:p>
          <a:p>
            <a:pPr algn="ctr"/>
            <a:endParaRPr lang="en-US" sz="900" dirty="0">
              <a:latin typeface="Britannic Bold" panose="020B0903060703020204" pitchFamily="34" charset="0"/>
              <a:ea typeface="Georgia Belle" panose="02000603000000000000" pitchFamily="2" charset="0"/>
            </a:endParaRP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Nob Hill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(708) 335-9770 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ext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  <a:ea typeface="Georgia Belle" panose="02000603000000000000" pitchFamily="2" charset="0"/>
              </a:rPr>
              <a:t> 2717)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267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 Belle" panose="02000603000000000000" pitchFamily="2" charset="0"/>
                <a:ea typeface="Georgia Belle" panose="02000603000000000000" pitchFamily="2" charset="0"/>
              </a:rPr>
              <a:t>Green &amp; Purple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48884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Georgia Belle" panose="02000603000000000000" pitchFamily="2" charset="0"/>
                <a:ea typeface="Georgia Belle" panose="02000603000000000000" pitchFamily="2" charset="0"/>
              </a:rPr>
              <a:t>Monkey</a:t>
            </a:r>
            <a:endParaRPr lang="en-US" dirty="0">
              <a:latin typeface="Georgia Belle" panose="02000603000000000000" pitchFamily="2" charset="0"/>
              <a:ea typeface="Georgia Belle" panose="02000603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55742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 Belle" panose="02000603000000000000" pitchFamily="2" charset="0"/>
                <a:ea typeface="Georgia Belle" panose="02000603000000000000" pitchFamily="2" charset="0"/>
              </a:rPr>
              <a:t>Caramel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1000" y="62600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 Belle" panose="02000603000000000000" pitchFamily="2" charset="0"/>
                <a:ea typeface="Georgia Belle" panose="02000603000000000000" pitchFamily="2" charset="0"/>
              </a:rPr>
              <a:t>Cinderella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00" y="6869668"/>
            <a:ext cx="2057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eorgia Belle" panose="02000603000000000000" pitchFamily="2" charset="0"/>
                <a:ea typeface="Georgia Belle" panose="02000603000000000000" pitchFamily="2" charset="0"/>
              </a:rPr>
              <a:t>Letters to a Young Poet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000" y="75554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 Belle" panose="02000603000000000000" pitchFamily="2" charset="0"/>
                <a:ea typeface="Georgia Belle" panose="02000603000000000000" pitchFamily="2" charset="0"/>
              </a:rPr>
              <a:t>Cooking &amp; Crafting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1956375"/>
            <a:ext cx="45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Kristen ITC" panose="03050502040202030202" pitchFamily="66" charset="0"/>
              </a:rPr>
              <a:t>SPECIAL EDUCATION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C8389A-AAD3-41C5-B844-BC324F64E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8976" y="1014776"/>
            <a:ext cx="1780448" cy="20332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C3048A0-1600-4967-9909-6D44526B7C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90499" y="8373735"/>
            <a:ext cx="1143001" cy="78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9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Engravers MT</vt:lpstr>
      <vt:lpstr>Georgia Belle</vt:lpstr>
      <vt:lpstr>Kristen ITC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</dc:creator>
  <cp:lastModifiedBy>Ms. T. Weber</cp:lastModifiedBy>
  <cp:revision>8</cp:revision>
  <dcterms:created xsi:type="dcterms:W3CDTF">2018-01-14T21:57:37Z</dcterms:created>
  <dcterms:modified xsi:type="dcterms:W3CDTF">2024-08-23T17:00:41Z</dcterms:modified>
</cp:coreProperties>
</file>